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0" autoAdjust="0"/>
  </p:normalViewPr>
  <p:slideViewPr>
    <p:cSldViewPr snapToGrid="0" snapToObjects="1">
      <p:cViewPr varScale="1">
        <p:scale>
          <a:sx n="72" d="100"/>
          <a:sy n="72" d="100"/>
        </p:scale>
        <p:origin x="-21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6.32</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06073128"/>
        <c:axId val="-2106052920"/>
      </c:barChart>
      <c:catAx>
        <c:axId val="-210607312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6052920"/>
        <c:crosses val="autoZero"/>
        <c:auto val="1"/>
        <c:lblAlgn val="ctr"/>
        <c:lblOffset val="100"/>
        <c:noMultiLvlLbl val="0"/>
      </c:catAx>
      <c:valAx>
        <c:axId val="-210605292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073128"/>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3003544"/>
        <c:axId val="-2141285144"/>
      </c:barChart>
      <c:catAx>
        <c:axId val="-211300354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285144"/>
        <c:crosses val="autoZero"/>
        <c:auto val="1"/>
        <c:lblAlgn val="ctr"/>
        <c:lblOffset val="100"/>
        <c:noMultiLvlLbl val="0"/>
      </c:catAx>
      <c:valAx>
        <c:axId val="-214128514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300354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02725512"/>
        <c:axId val="2128507576"/>
      </c:barChart>
      <c:catAx>
        <c:axId val="-210272551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28507576"/>
        <c:crosses val="autoZero"/>
        <c:auto val="1"/>
        <c:lblAlgn val="ctr"/>
        <c:lblOffset val="100"/>
        <c:noMultiLvlLbl val="0"/>
      </c:catAx>
      <c:valAx>
        <c:axId val="212850757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272551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11828216"/>
        <c:axId val="-2104073784"/>
      </c:barChart>
      <c:catAx>
        <c:axId val="-2111828216"/>
        <c:scaling>
          <c:orientation val="minMax"/>
        </c:scaling>
        <c:delete val="0"/>
        <c:axPos val="b"/>
        <c:title>
          <c:tx>
            <c:rich>
              <a:bodyPr/>
              <a:lstStyle/>
              <a:p>
                <a:pPr>
                  <a:defRPr/>
                </a:pPr>
                <a:r>
                  <a:rPr lang="en-US" dirty="0" smtClean="0"/>
                  <a:t>External validation</a:t>
                </a:r>
                <a:endParaRPr lang="en-US" dirty="0"/>
              </a:p>
            </c:rich>
          </c:tx>
          <c:layout/>
          <c:overlay val="0"/>
        </c:title>
        <c:majorTickMark val="out"/>
        <c:minorTickMark val="none"/>
        <c:tickLblPos val="nextTo"/>
        <c:crossAx val="-2104073784"/>
        <c:crosses val="autoZero"/>
        <c:auto val="1"/>
        <c:lblAlgn val="ctr"/>
        <c:lblOffset val="100"/>
        <c:noMultiLvlLbl val="0"/>
      </c:catAx>
      <c:valAx>
        <c:axId val="-210407378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182821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5989" y="11"/>
    <p:text>+swy351041603@gmail.com Please review. I have compiled all.</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4168</TotalTime>
  <Words>2300</Words>
  <Application>Microsoft Macintosh PowerPoint</Application>
  <PresentationFormat>On-screen Show (4:3)</PresentationFormat>
  <Paragraphs>461</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34</cp:revision>
  <dcterms:modified xsi:type="dcterms:W3CDTF">2017-07-19T22:45:24Z</dcterms:modified>
</cp:coreProperties>
</file>